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EA93446-A036-498F-A054-77981F78A81A}" type="datetimeFigureOut">
              <a:rPr lang="ar-EG" smtClean="0"/>
              <a:t>24/05/1442</a:t>
            </a:fld>
            <a:endParaRPr lang="ar-E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EG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DE10007-C542-4D24-ADB2-164E737518A5}" type="slidenum">
              <a:rPr lang="ar-EG" smtClean="0"/>
              <a:t>‹#›</a:t>
            </a:fld>
            <a:endParaRPr lang="ar-EG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EG" dirty="0" smtClean="0"/>
              <a:t>حكمت الأسرة الثانية عشرة القطر المصرى حوالى مائتين و ثلاث عشرة سنة .</a:t>
            </a:r>
          </a:p>
          <a:p>
            <a:pPr>
              <a:lnSpc>
                <a:spcPct val="150000"/>
              </a:lnSpc>
            </a:pPr>
            <a:r>
              <a:rPr lang="ar-EG" dirty="0" smtClean="0"/>
              <a:t>انتقل الحكم بهدوء من الأسرة الثانية عشرة إلى الأسرة الثالثة عشرة .</a:t>
            </a:r>
          </a:p>
          <a:p>
            <a:pPr>
              <a:lnSpc>
                <a:spcPct val="150000"/>
              </a:lnSpc>
            </a:pPr>
            <a:r>
              <a:rPr lang="ar-EG" dirty="0" smtClean="0"/>
              <a:t>أول ملوك الأسرة الثالثة عشرة كان ( سخم رع خو تاوى ) .</a:t>
            </a:r>
          </a:p>
        </p:txBody>
      </p:sp>
    </p:spTree>
    <p:extLst>
      <p:ext uri="{BB962C8B-B14F-4D97-AF65-F5344CB8AC3E}">
        <p14:creationId xmlns:p14="http://schemas.microsoft.com/office/powerpoint/2010/main" val="237255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EG" dirty="0" smtClean="0"/>
              <a:t>و كانت مملكته ممتدة من الدلتا شمالاً إلى الشلال الثانى جنوباً .</a:t>
            </a:r>
          </a:p>
          <a:p>
            <a:pPr algn="just">
              <a:lnSpc>
                <a:spcPct val="150000"/>
              </a:lnSpc>
            </a:pPr>
            <a:r>
              <a:rPr lang="ar-EG" dirty="0" smtClean="0"/>
              <a:t>و كانت هناك قلعة فى تلك الجهة و كانت تقوم عليها حامية .</a:t>
            </a:r>
          </a:p>
          <a:p>
            <a:pPr algn="just">
              <a:lnSpc>
                <a:spcPct val="150000"/>
              </a:lnSpc>
            </a:pPr>
            <a:r>
              <a:rPr lang="ar-EG" dirty="0" smtClean="0"/>
              <a:t>و فرضت رسوم و ضرائب الأملاك جمعت من الوجه البحرى 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4141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836</TotalTime>
  <Words>74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تاريخ مصر القديمة  الدولة الحديثة</dc:title>
  <dc:creator>ahmed</dc:creator>
  <cp:lastModifiedBy>compusoft</cp:lastModifiedBy>
  <cp:revision>66</cp:revision>
  <dcterms:created xsi:type="dcterms:W3CDTF">2012-09-29T09:47:04Z</dcterms:created>
  <dcterms:modified xsi:type="dcterms:W3CDTF">2021-01-07T08:48:37Z</dcterms:modified>
</cp:coreProperties>
</file>